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310" r:id="rId7"/>
    <p:sldId id="311" r:id="rId8"/>
    <p:sldId id="312" r:id="rId9"/>
    <p:sldId id="31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15" r:id="rId20"/>
    <p:sldId id="314" r:id="rId21"/>
    <p:sldId id="316" r:id="rId22"/>
    <p:sldId id="320" r:id="rId23"/>
    <p:sldId id="322" r:id="rId24"/>
    <p:sldId id="323" r:id="rId25"/>
    <p:sldId id="303" r:id="rId26"/>
    <p:sldId id="304" r:id="rId27"/>
    <p:sldId id="305" r:id="rId28"/>
    <p:sldId id="299" r:id="rId29"/>
    <p:sldId id="324" r:id="rId30"/>
    <p:sldId id="308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982"/>
    <a:srgbClr val="DF4842"/>
    <a:srgbClr val="1C2325"/>
    <a:srgbClr val="C6CFD8"/>
    <a:srgbClr val="4BC676"/>
    <a:srgbClr val="EEEDED"/>
    <a:srgbClr val="FFFFFF"/>
    <a:srgbClr val="030404"/>
    <a:srgbClr val="0E0D0D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Apresenta__o_do_Microsoft_PowerPoint.pptx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microsoft.com/office/2007/relationships/hdphoto" Target="../media/hdphoto2.wdp"/><Relationship Id="rId5" Type="http://schemas.openxmlformats.org/officeDocument/2006/relationships/image" Target="../media/image5.jpg"/><Relationship Id="rId15" Type="http://schemas.openxmlformats.org/officeDocument/2006/relationships/image" Target="../media/image13.jpe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sv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80.sv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89.svg"/><Relationship Id="rId2" Type="http://schemas.openxmlformats.org/officeDocument/2006/relationships/image" Target="../media/image14.jp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10" Type="http://schemas.openxmlformats.org/officeDocument/2006/relationships/image" Target="../media/image87.sv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no interior, edifício, mesa, grande&#10;&#10;Descrição gerada automaticamente">
            <a:extLst>
              <a:ext uri="{FF2B5EF4-FFF2-40B4-BE49-F238E27FC236}">
                <a16:creationId xmlns:a16="http://schemas.microsoft.com/office/drawing/2014/main" id="{EF22B2DE-FBD6-4A38-A6A7-DC038E7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49" y="0"/>
            <a:ext cx="12609049" cy="709259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C5343F9-4F31-4D20-A2D2-D0151D463572}"/>
              </a:ext>
            </a:extLst>
          </p:cNvPr>
          <p:cNvSpPr/>
          <p:nvPr/>
        </p:nvSpPr>
        <p:spPr>
          <a:xfrm>
            <a:off x="-657726" y="-288759"/>
            <a:ext cx="13221894" cy="7776667"/>
          </a:xfrm>
          <a:prstGeom prst="rect">
            <a:avLst/>
          </a:prstGeom>
          <a:solidFill>
            <a:schemeClr val="tx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1" y="2456524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err="1">
                <a:latin typeface="Arial Nova" panose="020B0504020202020204" pitchFamily="34" charset="0"/>
              </a:rPr>
              <a:t>Nex</a:t>
            </a:r>
            <a:r>
              <a:rPr lang="pt-BR" sz="96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9600" dirty="0" err="1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9600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35" y="2456524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09005" y="3724042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076353"/>
              </p:ext>
            </p:extLst>
          </p:nvPr>
        </p:nvGraphicFramePr>
        <p:xfrm>
          <a:off x="1382886" y="1173583"/>
          <a:ext cx="9426227" cy="5300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2886" y="1173583"/>
                        <a:ext cx="9426227" cy="5300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288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73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139004-DBDC-47D3-A08C-726F35EF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4" y="1537252"/>
            <a:ext cx="11767197" cy="4284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6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0FF6B01-30B7-4ACB-9290-2A0CCDC14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57" y="1152939"/>
            <a:ext cx="8596839" cy="540011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60DEA634-8DC3-4C2E-8EC2-7D868BB88845}"/>
              </a:ext>
            </a:extLst>
          </p:cNvPr>
          <p:cNvSpPr/>
          <p:nvPr/>
        </p:nvSpPr>
        <p:spPr>
          <a:xfrm>
            <a:off x="6096000" y="3872192"/>
            <a:ext cx="463826" cy="32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72" y="1257577"/>
            <a:ext cx="6759855" cy="54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4CFB4A0-FD31-4867-BADB-3BD34BF0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3" y="1346287"/>
            <a:ext cx="4627978" cy="512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2AB05D0-32F2-4A24-9A57-7E303424D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4" y="3089984"/>
            <a:ext cx="3756860" cy="93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A76FB06-0462-4E09-AD06-E2DCFE753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589" y="4183816"/>
            <a:ext cx="2705478" cy="1962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7E3DF0E-8938-4D05-AE9C-094B3EC47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841" y="3004795"/>
            <a:ext cx="1895740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F0277B1-3BD4-48D4-BCA0-3F5D658AB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905" y="405214"/>
            <a:ext cx="3185697" cy="1034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901384-7A40-40BB-8E3E-3BAE618F1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760" y="445101"/>
            <a:ext cx="1687935" cy="9225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B9AE4BC-7EF0-47C8-9B23-08014322D886}"/>
              </a:ext>
            </a:extLst>
          </p:cNvPr>
          <p:cNvCxnSpPr>
            <a:cxnSpLocks/>
          </p:cNvCxnSpPr>
          <p:nvPr/>
        </p:nvCxnSpPr>
        <p:spPr>
          <a:xfrm flipV="1">
            <a:off x="5146081" y="1411631"/>
            <a:ext cx="2709080" cy="6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D7F41A41-33B6-4B5C-9408-B70D1B814460}"/>
              </a:ext>
            </a:extLst>
          </p:cNvPr>
          <p:cNvCxnSpPr>
            <a:cxnSpLocks/>
          </p:cNvCxnSpPr>
          <p:nvPr/>
        </p:nvCxnSpPr>
        <p:spPr>
          <a:xfrm flipV="1">
            <a:off x="7208774" y="1496527"/>
            <a:ext cx="1718465" cy="1570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0505F68-98FC-4EB6-A319-A6B9DF33AFF2}"/>
              </a:ext>
            </a:extLst>
          </p:cNvPr>
          <p:cNvCxnSpPr>
            <a:cxnSpLocks/>
          </p:cNvCxnSpPr>
          <p:nvPr/>
        </p:nvCxnSpPr>
        <p:spPr>
          <a:xfrm flipV="1">
            <a:off x="9624070" y="1439985"/>
            <a:ext cx="0" cy="2743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E33AB1E-13AA-4BC2-ADAA-0620FAC51DA0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0444039" y="1439984"/>
            <a:ext cx="710672" cy="1564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F3B0EB2-5D38-495B-AB52-CC005235913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027695" y="906400"/>
            <a:ext cx="771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61535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EC232881-3B3B-45BC-8A1F-6C28CD54A6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55" y="2415620"/>
            <a:ext cx="1754924" cy="17889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m 37" descr="Uma imagem contendo pessoa, homem, frente, jovem&#10;&#10;Descrição gerada automaticamente">
            <a:extLst>
              <a:ext uri="{FF2B5EF4-FFF2-40B4-BE49-F238E27FC236}">
                <a16:creationId xmlns:a16="http://schemas.microsoft.com/office/drawing/2014/main" id="{A8FB6DF0-803A-4014-8250-770CC4CA4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01" y="2386662"/>
            <a:ext cx="1827025" cy="18270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Uma imagem contendo homem, frente, monitor, ônibus&#10;&#10;Descrição gerada automaticamente">
            <a:extLst>
              <a:ext uri="{FF2B5EF4-FFF2-40B4-BE49-F238E27FC236}">
                <a16:creationId xmlns:a16="http://schemas.microsoft.com/office/drawing/2014/main" id="{55A83DC7-420C-44C4-9E37-A6BACB98E8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5" b="28471"/>
          <a:stretch/>
        </p:blipFill>
        <p:spPr>
          <a:xfrm>
            <a:off x="2239085" y="2345092"/>
            <a:ext cx="1827605" cy="1748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DDBF1CD-D5D2-4C82-9F50-49165E5C84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F49DB2E-6A9E-43EE-8D9E-CB0DC69BD5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5979073A-F00C-48D9-806F-471E185B3B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677D20FD-6DD7-427F-800E-40922C11FC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85642" y="67824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" name="Imagem 38" descr="Mulher vestida de preto sorrindo posando para foto&#10;&#10;Descrição gerada automaticamente">
            <a:extLst>
              <a:ext uri="{FF2B5EF4-FFF2-40B4-BE49-F238E27FC236}">
                <a16:creationId xmlns:a16="http://schemas.microsoft.com/office/drawing/2014/main" id="{31019587-1603-4AF5-B1E2-2E32DF9D11A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49" y="2317314"/>
            <a:ext cx="1798935" cy="17989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768576B2-2B1F-4367-A9B4-1D7793395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88" y="4795600"/>
            <a:ext cx="2039359" cy="926981"/>
          </a:xfrm>
          <a:prstGeom prst="rect">
            <a:avLst/>
          </a:prstGeom>
        </p:spPr>
      </p:pic>
      <p:pic>
        <p:nvPicPr>
          <p:cNvPr id="41" name="Imagem 40" descr="Uma imagem contendo desenho&#10;&#10;Descrição gerada automaticamente">
            <a:extLst>
              <a:ext uri="{FF2B5EF4-FFF2-40B4-BE49-F238E27FC236}">
                <a16:creationId xmlns:a16="http://schemas.microsoft.com/office/drawing/2014/main" id="{C0ADD46B-A08E-479D-9775-337785C0D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34" y="4802793"/>
            <a:ext cx="2039359" cy="926981"/>
          </a:xfrm>
          <a:prstGeom prst="rect">
            <a:avLst/>
          </a:prstGeom>
        </p:spPr>
      </p:pic>
      <p:pic>
        <p:nvPicPr>
          <p:cNvPr id="42" name="Imagem 41" descr="Uma imagem contendo desenho&#10;&#10;Descrição gerada automaticamente">
            <a:extLst>
              <a:ext uri="{FF2B5EF4-FFF2-40B4-BE49-F238E27FC236}">
                <a16:creationId xmlns:a16="http://schemas.microsoft.com/office/drawing/2014/main" id="{2A177720-2282-4AB3-8462-7FE4F6C0A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1" y="4689000"/>
            <a:ext cx="2039359" cy="92698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110A1FDA-BF1F-444A-B9D8-6B088AFA06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94" y="4879851"/>
            <a:ext cx="1440848" cy="810477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81E6A7E6-7F91-4233-B18C-B259BC81A39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31" y="4863158"/>
            <a:ext cx="1616118" cy="800240"/>
          </a:xfrm>
          <a:prstGeom prst="rect">
            <a:avLst/>
          </a:prstGeom>
        </p:spPr>
      </p:pic>
      <p:pic>
        <p:nvPicPr>
          <p:cNvPr id="45" name="Picture 8" descr="Resultado de imagem para linxs png">
            <a:extLst>
              <a:ext uri="{FF2B5EF4-FFF2-40B4-BE49-F238E27FC236}">
                <a16:creationId xmlns:a16="http://schemas.microsoft.com/office/drawing/2014/main" id="{4E231F82-D8A6-44F7-A074-9685BDC0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102" y="4786455"/>
            <a:ext cx="1129406" cy="6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7" name="Imagem 36" descr="Uma imagem contendo pessoa, no interior, homem, frente&#10;&#10;Descrição gerada automaticamente">
            <a:extLst>
              <a:ext uri="{FF2B5EF4-FFF2-40B4-BE49-F238E27FC236}">
                <a16:creationId xmlns:a16="http://schemas.microsoft.com/office/drawing/2014/main" id="{C2D0A129-2794-4629-BAA7-A2BBB6A8D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76" y="2392493"/>
            <a:ext cx="1735352" cy="18000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67B7F41-AB61-4F43-886E-EAB234AF542E}"/>
              </a:ext>
            </a:extLst>
          </p:cNvPr>
          <p:cNvSpPr/>
          <p:nvPr/>
        </p:nvSpPr>
        <p:spPr>
          <a:xfrm>
            <a:off x="6087235" y="3216759"/>
            <a:ext cx="187918" cy="332916"/>
          </a:xfrm>
          <a:prstGeom prst="roundRect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46F9796-7BC6-4456-AEDA-2BFDE7379B24}"/>
              </a:ext>
            </a:extLst>
          </p:cNvPr>
          <p:cNvSpPr/>
          <p:nvPr/>
        </p:nvSpPr>
        <p:spPr>
          <a:xfrm>
            <a:off x="6103267" y="3380118"/>
            <a:ext cx="163191" cy="277752"/>
          </a:xfrm>
          <a:prstGeom prst="ellipse">
            <a:avLst/>
          </a:prstGeom>
          <a:solidFill>
            <a:srgbClr val="40B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668" y="2254421"/>
            <a:ext cx="1983018" cy="19355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DIAGRAMA DE SEQUÊNCIA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191D9-3AF9-4F3A-A69F-407C3A0F11C3}"/>
              </a:ext>
            </a:extLst>
          </p:cNvPr>
          <p:cNvSpPr txBox="1"/>
          <p:nvPr/>
        </p:nvSpPr>
        <p:spPr>
          <a:xfrm>
            <a:off x="4492230" y="4053569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IF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D78F35-E705-43DE-AA71-20F85A32B4AC}"/>
              </a:ext>
            </a:extLst>
          </p:cNvPr>
          <p:cNvSpPr txBox="1"/>
          <p:nvPr/>
        </p:nvSpPr>
        <p:spPr>
          <a:xfrm>
            <a:off x="4492229" y="4772545"/>
            <a:ext cx="848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ELSE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A2710B-7730-4B21-AC86-5D0D343A65F3}"/>
              </a:ext>
            </a:extLst>
          </p:cNvPr>
          <p:cNvSpPr txBox="1"/>
          <p:nvPr/>
        </p:nvSpPr>
        <p:spPr>
          <a:xfrm>
            <a:off x="5999117" y="5082970"/>
            <a:ext cx="927463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enviarNotif</a:t>
            </a:r>
            <a:r>
              <a:rPr lang="pt-BR" sz="1000" dirty="0">
                <a:solidFill>
                  <a:srgbClr val="212121"/>
                </a:solidFill>
              </a:rPr>
              <a:t>() 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89BDB2-1FC3-45B7-A96B-681BB50C9276}"/>
              </a:ext>
            </a:extLst>
          </p:cNvPr>
          <p:cNvSpPr txBox="1"/>
          <p:nvPr/>
        </p:nvSpPr>
        <p:spPr>
          <a:xfrm>
            <a:off x="4796872" y="4121367"/>
            <a:ext cx="31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if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D9B814-084C-45D7-A649-C6187A9737F5}"/>
              </a:ext>
            </a:extLst>
          </p:cNvPr>
          <p:cNvSpPr txBox="1"/>
          <p:nvPr/>
        </p:nvSpPr>
        <p:spPr>
          <a:xfrm>
            <a:off x="4752936" y="4821502"/>
            <a:ext cx="51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rgbClr val="212121"/>
                </a:solidFill>
              </a:rPr>
              <a:t>else</a:t>
            </a:r>
            <a:endParaRPr lang="pt-BR" sz="1000" dirty="0">
              <a:solidFill>
                <a:srgbClr val="21212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260307" y="2945605"/>
            <a:ext cx="945356" cy="100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2" t="31012" r="37951" b="65629"/>
          <a:stretch/>
        </p:blipFill>
        <p:spPr>
          <a:xfrm>
            <a:off x="6279525" y="2891425"/>
            <a:ext cx="647055" cy="173243"/>
          </a:xfrm>
          <a:prstGeom prst="rect">
            <a:avLst/>
          </a:prstGeom>
        </p:spPr>
      </p:pic>
      <p:pic>
        <p:nvPicPr>
          <p:cNvPr id="21" name="Imagem 2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0896D01-497F-47F8-B52A-0EF9FCDF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1" t="30966" r="34696" b="65675"/>
          <a:stretch/>
        </p:blipFill>
        <p:spPr>
          <a:xfrm>
            <a:off x="6932815" y="2886660"/>
            <a:ext cx="45719" cy="173243"/>
          </a:xfrm>
          <a:prstGeom prst="rect">
            <a:avLst/>
          </a:prstGeom>
        </p:spPr>
      </p:pic>
      <p:cxnSp>
        <p:nvCxnSpPr>
          <p:cNvPr id="22" name="Conector reto 21"/>
          <p:cNvCxnSpPr/>
          <p:nvPr/>
        </p:nvCxnSpPr>
        <p:spPr>
          <a:xfrm flipH="1">
            <a:off x="6926580" y="2845594"/>
            <a:ext cx="19218" cy="200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A6FC741-6875-4A32-A190-46B92241C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1" y="1152939"/>
            <a:ext cx="8717224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337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25026" y="1824057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8A810791-1B6F-4C05-9FB6-0FA4B230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2" y="1287308"/>
            <a:ext cx="5089129" cy="4283383"/>
          </a:xfrm>
          <a:prstGeom prst="rect">
            <a:avLst/>
          </a:prstGeom>
        </p:spPr>
      </p:pic>
      <p:pic>
        <p:nvPicPr>
          <p:cNvPr id="21" name="Imagem 20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1F101B7-7556-4BF2-B59A-DEBF97DF6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6" y="1701028"/>
            <a:ext cx="5236684" cy="428338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BBB65A0-CF44-4A20-989B-0FBC5219BFE0}"/>
              </a:ext>
            </a:extLst>
          </p:cNvPr>
          <p:cNvSpPr/>
          <p:nvPr/>
        </p:nvSpPr>
        <p:spPr>
          <a:xfrm>
            <a:off x="604091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B5B75D-03DC-4408-A90C-C48403F09DFE}"/>
              </a:ext>
            </a:extLst>
          </p:cNvPr>
          <p:cNvSpPr/>
          <p:nvPr/>
        </p:nvSpPr>
        <p:spPr>
          <a:xfrm>
            <a:off x="11280761" y="1701028"/>
            <a:ext cx="165067" cy="428338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7A0A38-8E14-4118-AB90-2B371504E0FF}"/>
              </a:ext>
            </a:extLst>
          </p:cNvPr>
          <p:cNvSpPr/>
          <p:nvPr/>
        </p:nvSpPr>
        <p:spPr>
          <a:xfrm rot="16200000">
            <a:off x="8663149" y="3220606"/>
            <a:ext cx="171427" cy="539393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B5F2897-5782-43A6-801F-BB44AAE94C93}"/>
              </a:ext>
            </a:extLst>
          </p:cNvPr>
          <p:cNvSpPr/>
          <p:nvPr/>
        </p:nvSpPr>
        <p:spPr>
          <a:xfrm>
            <a:off x="5696467" y="1288331"/>
            <a:ext cx="165067" cy="4282360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292B4F-A511-4EEE-B1C6-5ABC1895D9A2}"/>
              </a:ext>
            </a:extLst>
          </p:cNvPr>
          <p:cNvSpPr/>
          <p:nvPr/>
        </p:nvSpPr>
        <p:spPr>
          <a:xfrm rot="16200000">
            <a:off x="3148510" y="2955056"/>
            <a:ext cx="214019" cy="5212032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9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jogo de vídeo game&#10;&#10;Descrição gerada automaticamente">
            <a:extLst>
              <a:ext uri="{FF2B5EF4-FFF2-40B4-BE49-F238E27FC236}">
                <a16:creationId xmlns:a16="http://schemas.microsoft.com/office/drawing/2014/main" id="{5995CD4A-46B3-4747-BB60-E36410D28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287308"/>
            <a:ext cx="5201973" cy="4380774"/>
          </a:xfrm>
          <a:prstGeom prst="rect">
            <a:avLst/>
          </a:prstGeom>
        </p:spPr>
      </p:pic>
      <p:pic>
        <p:nvPicPr>
          <p:cNvPr id="13" name="Imagem 1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7BF37EF-90BA-409A-A723-F14B8FDD1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790"/>
            <a:ext cx="5203467" cy="433655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F5CC19C-BAA5-465A-8405-DC9B870CB4EC}"/>
              </a:ext>
            </a:extLst>
          </p:cNvPr>
          <p:cNvSpPr/>
          <p:nvPr/>
        </p:nvSpPr>
        <p:spPr>
          <a:xfrm>
            <a:off x="11255473" y="1536791"/>
            <a:ext cx="148082" cy="433655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14DD9F-BFF2-41CD-ABBD-08407EA7EFBC}"/>
              </a:ext>
            </a:extLst>
          </p:cNvPr>
          <p:cNvSpPr/>
          <p:nvPr/>
        </p:nvSpPr>
        <p:spPr>
          <a:xfrm rot="16200000">
            <a:off x="8686830" y="3256013"/>
            <a:ext cx="125895" cy="530755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1C99C1C-AE91-4206-902E-356E921BA820}"/>
              </a:ext>
            </a:extLst>
          </p:cNvPr>
          <p:cNvSpPr/>
          <p:nvPr/>
        </p:nvSpPr>
        <p:spPr>
          <a:xfrm rot="16200000">
            <a:off x="3146500" y="3090748"/>
            <a:ext cx="82004" cy="5072661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3AF845B7-D055-4CEB-9D95-E8A7DB6DC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4" y="1304432"/>
            <a:ext cx="5201038" cy="42662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EEB465-024C-4660-ACEF-CD330C6433F0}"/>
              </a:ext>
            </a:extLst>
          </p:cNvPr>
          <p:cNvSpPr/>
          <p:nvPr/>
        </p:nvSpPr>
        <p:spPr>
          <a:xfrm>
            <a:off x="5717478" y="1304432"/>
            <a:ext cx="152770" cy="4249136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F927B5F-6426-46A8-B5EA-B27068B6138F}"/>
              </a:ext>
            </a:extLst>
          </p:cNvPr>
          <p:cNvSpPr/>
          <p:nvPr/>
        </p:nvSpPr>
        <p:spPr>
          <a:xfrm rot="16200000">
            <a:off x="3155879" y="3038067"/>
            <a:ext cx="204474" cy="5224264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594A542F-7E7C-4DF3-902C-FB4D5CE2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20" y="1536788"/>
            <a:ext cx="5307555" cy="443594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3336B52-5A80-4EAE-8B96-52FF84BEA37C}"/>
              </a:ext>
            </a:extLst>
          </p:cNvPr>
          <p:cNvSpPr/>
          <p:nvPr/>
        </p:nvSpPr>
        <p:spPr>
          <a:xfrm>
            <a:off x="11194473" y="1536788"/>
            <a:ext cx="262199" cy="4435949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3BD112-E504-46CA-9BFC-0B5CA0F43436}"/>
              </a:ext>
            </a:extLst>
          </p:cNvPr>
          <p:cNvSpPr/>
          <p:nvPr/>
        </p:nvSpPr>
        <p:spPr>
          <a:xfrm>
            <a:off x="6093720" y="5859432"/>
            <a:ext cx="5356287" cy="113305"/>
          </a:xfrm>
          <a:prstGeom prst="rect">
            <a:avLst/>
          </a:prstGeom>
          <a:solidFill>
            <a:srgbClr val="0E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35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8134229" y="1331251"/>
            <a:ext cx="2782956" cy="288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Acessibilidade</a:t>
            </a:r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39264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093769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222971" y="4095309"/>
            <a:ext cx="2872413" cy="12182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8203834" y="4976646"/>
            <a:ext cx="2872413" cy="97542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7" y="6082859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0486AB4-5A14-4A55-9FAA-C45E117EBDF4}"/>
              </a:ext>
            </a:extLst>
          </p:cNvPr>
          <p:cNvSpPr/>
          <p:nvPr/>
        </p:nvSpPr>
        <p:spPr>
          <a:xfrm>
            <a:off x="9013132" y="2027981"/>
            <a:ext cx="1742661" cy="49275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0691FC46-AA83-4304-A0A4-AD3E9CD83BB7}"/>
              </a:ext>
            </a:extLst>
          </p:cNvPr>
          <p:cNvSpPr/>
          <p:nvPr/>
        </p:nvSpPr>
        <p:spPr>
          <a:xfrm>
            <a:off x="4790664" y="3487973"/>
            <a:ext cx="916050" cy="856099"/>
          </a:xfrm>
          <a:prstGeom prst="flowChartConnector">
            <a:avLst/>
          </a:prstGeom>
          <a:solidFill>
            <a:srgbClr val="4BC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5C12E5-46AA-42AF-B497-7320380AB4C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975289" y="3550699"/>
            <a:ext cx="546800" cy="546800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2150518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8AFC061-8975-421F-817E-FA9D6D41CC6C}"/>
              </a:ext>
            </a:extLst>
          </p:cNvPr>
          <p:cNvSpPr/>
          <p:nvPr/>
        </p:nvSpPr>
        <p:spPr>
          <a:xfrm>
            <a:off x="7088998" y="5833703"/>
            <a:ext cx="336034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F0EEAB3-2768-4442-ADC9-48A6D421C6D0}"/>
              </a:ext>
            </a:extLst>
          </p:cNvPr>
          <p:cNvCxnSpPr>
            <a:cxnSpLocks/>
          </p:cNvCxnSpPr>
          <p:nvPr/>
        </p:nvCxnSpPr>
        <p:spPr>
          <a:xfrm>
            <a:off x="6027160" y="4095309"/>
            <a:ext cx="1327729" cy="629989"/>
          </a:xfrm>
          <a:prstGeom prst="line">
            <a:avLst/>
          </a:prstGeom>
          <a:ln>
            <a:solidFill>
              <a:srgbClr val="C6C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566C491B-0923-443A-9AB1-FA7EF9C19CA6}"/>
              </a:ext>
            </a:extLst>
          </p:cNvPr>
          <p:cNvSpPr/>
          <p:nvPr/>
        </p:nvSpPr>
        <p:spPr>
          <a:xfrm rot="2679396">
            <a:off x="5298499" y="5106486"/>
            <a:ext cx="285794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0B3AC5E-C5B5-4D53-8A6A-36EB09C01188}"/>
              </a:ext>
            </a:extLst>
          </p:cNvPr>
          <p:cNvSpPr/>
          <p:nvPr/>
        </p:nvSpPr>
        <p:spPr>
          <a:xfrm rot="7664273">
            <a:off x="6030490" y="5275257"/>
            <a:ext cx="1754655" cy="94446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Demonstração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B4A94CF-294C-4C02-8A3B-9A9BFC5F3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58886" y="1598211"/>
            <a:ext cx="1874228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-201546" y="314703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894516" y="408428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2750" y="1894119"/>
            <a:ext cx="1232880" cy="1232880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0E33CE4-8A08-4B73-AAD4-06EEB3021886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C83E0C12-1C4D-4A71-806F-C09DF3FB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59" y="2297218"/>
            <a:ext cx="2531373" cy="115062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8DCF1B1-04AE-4C61-9D12-CDD98B7C533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0" y="3063663"/>
            <a:ext cx="2652256" cy="1491894"/>
          </a:xfrm>
          <a:prstGeom prst="rect">
            <a:avLst/>
          </a:prstGeom>
        </p:spPr>
      </p:pic>
      <p:pic>
        <p:nvPicPr>
          <p:cNvPr id="3080" name="Picture 8" descr="Resultado de imagem para linxs png">
            <a:extLst>
              <a:ext uri="{FF2B5EF4-FFF2-40B4-BE49-F238E27FC236}">
                <a16:creationId xmlns:a16="http://schemas.microsoft.com/office/drawing/2014/main" id="{A8A55956-E044-4D04-BBA7-748E2AD1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21" b="96512" l="685" r="95890">
                        <a14:foregroundMark x1="685" y1="70349" x2="685" y2="70349"/>
                        <a14:foregroundMark x1="5137" y1="96512" x2="5137" y2="96512"/>
                        <a14:foregroundMark x1="17808" y1="91860" x2="17808" y2="91860"/>
                        <a14:foregroundMark x1="17123" y1="58721" x2="17123" y2="58721"/>
                        <a14:foregroundMark x1="26370" y1="71512" x2="26370" y2="71512"/>
                        <a14:foregroundMark x1="55479" y1="81977" x2="55479" y2="81977"/>
                        <a14:foregroundMark x1="90411" y1="9302" x2="90411" y2="9302"/>
                        <a14:foregroundMark x1="92466" y1="53488" x2="92466" y2="53488"/>
                        <a14:foregroundMark x1="95890" y1="54651" x2="95890" y2="54651"/>
                        <a14:foregroundMark x1="53082" y1="77326" x2="53082" y2="77326"/>
                        <a14:foregroundMark x1="56164" y1="77907" x2="56164" y2="77907"/>
                        <a14:foregroundMark x1="57192" y1="87791" x2="57192" y2="87791"/>
                        <a14:foregroundMark x1="31164" y1="68023" x2="31164" y2="68023"/>
                        <a14:foregroundMark x1="40411" y1="75581" x2="40411" y2="75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917" y="3063312"/>
            <a:ext cx="2008529" cy="11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4D56B8A4-F209-443A-B68F-13AEBBB3969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742" y1="43964" x2="41742" y2="43964"/>
                        <a14:foregroundMark x1="42674" y1="41731" x2="42674" y2="41731"/>
                        <a14:foregroundMark x1="43366" y1="49756" x2="43366" y2="42568"/>
                        <a14:foregroundMark x1="51002" y1="41172" x2="55079" y2="39288"/>
                        <a14:foregroundMark x1="63822" y1="39009" x2="63407" y2="58548"/>
                        <a14:foregroundMark x1="71458" y1="38451" x2="72668" y2="52617"/>
                        <a14:foregroundMark x1="72668" y1="52617" x2="75432" y2="62317"/>
                        <a14:foregroundMark x1="75432" y1="62317" x2="78023" y2="44801"/>
                        <a14:foregroundMark x1="85245" y1="60712" x2="87699" y2="58548"/>
                        <a14:foregroundMark x1="87975" y1="56874" x2="88252" y2="53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41" y="2378798"/>
            <a:ext cx="2008528" cy="9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F500AEB-40BA-49D9-A833-4FD3918B6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38685" y="3311509"/>
            <a:ext cx="230349" cy="23034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E2A128C2-C4AB-4CFE-9FC2-72F22A8E9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11548" y="3317139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586871" y="1100819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65578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586871" y="3052694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08346" y="3683380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608346" y="4052712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618955" y="4391266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01805" y="495467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13209" y="493530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8791640" y="495467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311592" y="493530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873701" y="4922262"/>
            <a:ext cx="421992" cy="42199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416244" y="4913440"/>
            <a:ext cx="469896" cy="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EEADB1-27DD-451F-992E-02EC982BB9A3}"/>
              </a:ext>
            </a:extLst>
          </p:cNvPr>
          <p:cNvSpPr/>
          <p:nvPr/>
        </p:nvSpPr>
        <p:spPr>
          <a:xfrm rot="5400000">
            <a:off x="11860693" y="3216967"/>
            <a:ext cx="331310" cy="337932"/>
          </a:xfrm>
          <a:prstGeom prst="triangle">
            <a:avLst/>
          </a:prstGeom>
          <a:solidFill>
            <a:srgbClr val="363E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C914F42-8C09-4660-9DFD-D092CD6AC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1989" y="3315390"/>
            <a:ext cx="230349" cy="23034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4413A9D-FEAD-4B32-9917-50697375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41959" y="3310594"/>
            <a:ext cx="230349" cy="23034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C393785-B798-42E3-B589-20BFBB909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772057" y="3266823"/>
            <a:ext cx="230349" cy="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Proto-Persona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9F92501-2E63-4953-8CE6-BBCD7EA123C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00909" y="1535542"/>
            <a:ext cx="1382458" cy="1382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F16C48-C312-4CF5-B47C-8BA56ABC7D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37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477248" y="-214351"/>
            <a:ext cx="4240696" cy="167166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5F0975C-E9CB-46D3-A1F7-381D2BEBFAE6}"/>
              </a:ext>
            </a:extLst>
          </p:cNvPr>
          <p:cNvSpPr/>
          <p:nvPr/>
        </p:nvSpPr>
        <p:spPr>
          <a:xfrm>
            <a:off x="2918782" y="2775687"/>
            <a:ext cx="1837904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Felipe Silva</a:t>
            </a:r>
          </a:p>
          <a:p>
            <a:pPr algn="ctr"/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Streamer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22F0EB6-AE47-460A-9890-4B966C511744}"/>
              </a:ext>
            </a:extLst>
          </p:cNvPr>
          <p:cNvSpPr/>
          <p:nvPr/>
        </p:nvSpPr>
        <p:spPr>
          <a:xfrm>
            <a:off x="2409308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Necessita de um monitoramento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Está perdendo público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52AB47-BCD2-440F-B673-7C80780E94EA}"/>
              </a:ext>
            </a:extLst>
          </p:cNvPr>
          <p:cNvSpPr/>
          <p:nvPr/>
        </p:nvSpPr>
        <p:spPr>
          <a:xfrm>
            <a:off x="6812872" y="2044947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24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Mora em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Sem filhos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Gosto de jogos virtuais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Trabalha com plataformas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1E98B7-C4B6-465D-A9AD-4E0B0FF6D8FA}"/>
              </a:ext>
            </a:extLst>
          </p:cNvPr>
          <p:cNvSpPr/>
          <p:nvPr/>
        </p:nvSpPr>
        <p:spPr>
          <a:xfrm>
            <a:off x="6812872" y="4504856"/>
            <a:ext cx="3370553" cy="498300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Auxílio na otimização de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produtividade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Ganho de público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674AF2-D11E-4CDB-A8E3-88D8FE659A9E}"/>
              </a:ext>
            </a:extLst>
          </p:cNvPr>
          <p:cNvSpPr/>
          <p:nvPr/>
        </p:nvSpPr>
        <p:spPr>
          <a:xfrm>
            <a:off x="1921227" y="978403"/>
            <a:ext cx="8395577" cy="4753953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DA6CA94-1FC1-4F1B-AFB5-2B5EBA050569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119016" y="978403"/>
            <a:ext cx="42907" cy="4753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F433C78-9EED-4F75-9772-FFB595263626}"/>
              </a:ext>
            </a:extLst>
          </p:cNvPr>
          <p:cNvCxnSpPr>
            <a:cxnSpLocks/>
            <a:stCxn id="13" idx="3"/>
            <a:endCxn id="13" idx="1"/>
          </p:cNvCxnSpPr>
          <p:nvPr/>
        </p:nvCxnSpPr>
        <p:spPr>
          <a:xfrm flipH="1">
            <a:off x="1921227" y="3355380"/>
            <a:ext cx="83955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53DCE3-D3E0-4006-B560-F0D5854122FF}"/>
              </a:ext>
            </a:extLst>
          </p:cNvPr>
          <p:cNvSpPr txBox="1"/>
          <p:nvPr/>
        </p:nvSpPr>
        <p:spPr>
          <a:xfrm>
            <a:off x="7295125" y="305311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Demografia e Comportamentos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B13EB0-8338-4FCB-A37F-856E4D18E584}"/>
              </a:ext>
            </a:extLst>
          </p:cNvPr>
          <p:cNvSpPr txBox="1"/>
          <p:nvPr/>
        </p:nvSpPr>
        <p:spPr>
          <a:xfrm>
            <a:off x="7295125" y="5786156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Potências Soluções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212E39-DC89-4E39-A24A-99DCA1AAF9D8}"/>
              </a:ext>
            </a:extLst>
          </p:cNvPr>
          <p:cNvSpPr txBox="1"/>
          <p:nvPr/>
        </p:nvSpPr>
        <p:spPr>
          <a:xfrm>
            <a:off x="2949082" y="5779230"/>
            <a:ext cx="200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Dores e Necessidades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903952F-3DBD-4471-8115-973383E64F3F}"/>
              </a:ext>
            </a:extLst>
          </p:cNvPr>
          <p:cNvSpPr txBox="1"/>
          <p:nvPr/>
        </p:nvSpPr>
        <p:spPr>
          <a:xfrm>
            <a:off x="2954209" y="471385"/>
            <a:ext cx="200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Perfil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8C3DBC-B15B-4DC0-917A-A9A864074C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82" y="1316087"/>
            <a:ext cx="1235513" cy="12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Storyboard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46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5DB7177-891B-42C0-AA6E-73063E843D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10222" y="1825958"/>
            <a:ext cx="1171555" cy="11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636104" y="350749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STORYBOARD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texto, screenshot, relógio&#10;&#10;Descrição gerada automaticamente">
            <a:extLst>
              <a:ext uri="{FF2B5EF4-FFF2-40B4-BE49-F238E27FC236}">
                <a16:creationId xmlns:a16="http://schemas.microsoft.com/office/drawing/2014/main" id="{402E7D76-1E74-44A5-A8CC-E545C7FF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54438"/>
            <a:ext cx="11396870" cy="3567638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0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225</Words>
  <Application>Microsoft Office PowerPoint</Application>
  <PresentationFormat>Widescreen</PresentationFormat>
  <Paragraphs>104</Paragraphs>
  <Slides>30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41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Tahoma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Aluno</cp:lastModifiedBy>
  <cp:revision>67</cp:revision>
  <dcterms:created xsi:type="dcterms:W3CDTF">2019-12-01T03:43:05Z</dcterms:created>
  <dcterms:modified xsi:type="dcterms:W3CDTF">2019-12-09T21:58:43Z</dcterms:modified>
</cp:coreProperties>
</file>